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4E4F-20FA-4180-8800-075013AE0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BUNYI HUKUM NEWTON I,II, DAN III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43675-2D59-4A3B-85DB-E102EA63BB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TUGAS KELOMPOK FISIKA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855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75D4-8E33-4454-86DE-A5EC8F96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BUNYI HUKUM NEWTON 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DD644-B480-403D-BC0E-B01B78C9F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885" y="1712891"/>
            <a:ext cx="8749026" cy="4976328"/>
          </a:xfrm>
        </p:spPr>
        <p:txBody>
          <a:bodyPr>
            <a:normAutofit lnSpcReduction="10000"/>
          </a:bodyPr>
          <a:lstStyle/>
          <a:p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Setiap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benda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akan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untuk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mempertahan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kondisi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diam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atau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bergerak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dengan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lurus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yang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beraturan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,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kecuali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terdapat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gaya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yang mana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bekerja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untuk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mengubahnya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"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adalah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bunyi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dari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Hukum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I Newton.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Bila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resultan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gaya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bekerja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di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suatu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benda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nilainya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0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maka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benda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yang pada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awalnya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dalam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keadaan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diam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akan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tetap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untuk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diam.</a:t>
            </a:r>
          </a:p>
          <a:p>
            <a:endParaRPr lang="en-ID" b="1" dirty="0"/>
          </a:p>
          <a:p>
            <a:r>
              <a:rPr lang="en-ID" b="1" dirty="0"/>
              <a:t>CONTOH BUNYI HUKUM NEWTON I DALAM KEHIDUPAN SEHARI HARI </a:t>
            </a:r>
          </a:p>
          <a:p>
            <a:endParaRPr lang="en-ID" b="1" dirty="0">
              <a:solidFill>
                <a:schemeClr val="bg1"/>
              </a:solidFill>
            </a:endParaRPr>
          </a:p>
          <a:p>
            <a:endParaRPr lang="en-ID" b="1" dirty="0">
              <a:solidFill>
                <a:schemeClr val="bg1"/>
              </a:solidFill>
            </a:endParaRPr>
          </a:p>
          <a:p>
            <a:r>
              <a:rPr lang="en-ID" b="1" dirty="0">
                <a:solidFill>
                  <a:schemeClr val="bg1"/>
                </a:solidFill>
              </a:rPr>
              <a:t>“</a:t>
            </a:r>
            <a:r>
              <a:rPr lang="en-ID" b="1" dirty="0" err="1">
                <a:solidFill>
                  <a:schemeClr val="bg1"/>
                </a:solidFill>
              </a:rPr>
              <a:t>Contoh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Hukum</a:t>
            </a:r>
            <a:r>
              <a:rPr lang="en-ID" b="1" dirty="0">
                <a:solidFill>
                  <a:schemeClr val="bg1"/>
                </a:solidFill>
              </a:rPr>
              <a:t> Newton 1 </a:t>
            </a:r>
            <a:r>
              <a:rPr lang="en-ID" b="1" dirty="0" err="1">
                <a:solidFill>
                  <a:schemeClr val="bg1"/>
                </a:solidFill>
              </a:rPr>
              <a:t>adalah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saat</a:t>
            </a:r>
            <a:r>
              <a:rPr lang="en-ID" b="1" dirty="0">
                <a:solidFill>
                  <a:schemeClr val="bg1"/>
                </a:solidFill>
              </a:rPr>
              <a:t> naik </a:t>
            </a:r>
            <a:r>
              <a:rPr lang="en-ID" b="1" dirty="0" err="1">
                <a:solidFill>
                  <a:schemeClr val="bg1"/>
                </a:solidFill>
              </a:rPr>
              <a:t>mobil</a:t>
            </a:r>
            <a:r>
              <a:rPr lang="en-ID" b="1" dirty="0">
                <a:solidFill>
                  <a:schemeClr val="bg1"/>
                </a:solidFill>
              </a:rPr>
              <a:t> yang </a:t>
            </a:r>
            <a:r>
              <a:rPr lang="en-ID" b="1" dirty="0" err="1">
                <a:solidFill>
                  <a:schemeClr val="bg1"/>
                </a:solidFill>
              </a:rPr>
              <a:t>bergerak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cepat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lalu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direm</a:t>
            </a:r>
            <a:r>
              <a:rPr lang="en-ID" b="1" dirty="0">
                <a:solidFill>
                  <a:schemeClr val="bg1"/>
                </a:solidFill>
              </a:rPr>
              <a:t>, </a:t>
            </a:r>
            <a:r>
              <a:rPr lang="en-ID" b="1" dirty="0" err="1">
                <a:solidFill>
                  <a:schemeClr val="bg1"/>
                </a:solidFill>
              </a:rPr>
              <a:t>maka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penumpang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otomatis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terdorong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depan</a:t>
            </a:r>
            <a:r>
              <a:rPr lang="en-ID" b="1" dirty="0">
                <a:solidFill>
                  <a:schemeClr val="bg1"/>
                </a:solidFill>
              </a:rPr>
              <a:t>. </a:t>
            </a:r>
            <a:r>
              <a:rPr lang="en-ID" b="1" dirty="0" err="1">
                <a:solidFill>
                  <a:schemeClr val="bg1"/>
                </a:solidFill>
              </a:rPr>
              <a:t>Contoh</a:t>
            </a:r>
            <a:r>
              <a:rPr lang="en-ID" b="1" dirty="0">
                <a:solidFill>
                  <a:schemeClr val="bg1"/>
                </a:solidFill>
              </a:rPr>
              <a:t> lain </a:t>
            </a:r>
            <a:r>
              <a:rPr lang="en-ID" b="1" dirty="0" err="1">
                <a:solidFill>
                  <a:schemeClr val="bg1"/>
                </a:solidFill>
              </a:rPr>
              <a:t>yaitu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ketika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mobil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berjalan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pelan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lalu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digas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mendadak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maka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penumpang</a:t>
            </a:r>
            <a:r>
              <a:rPr lang="en-ID" b="1" dirty="0">
                <a:solidFill>
                  <a:schemeClr val="bg1"/>
                </a:solidFill>
              </a:rPr>
              <a:t> di </a:t>
            </a:r>
            <a:r>
              <a:rPr lang="en-ID" b="1" dirty="0" err="1">
                <a:solidFill>
                  <a:schemeClr val="bg1"/>
                </a:solidFill>
              </a:rPr>
              <a:t>dalamnya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terdorong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arah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belakang</a:t>
            </a:r>
            <a:r>
              <a:rPr lang="en-ID" b="1" dirty="0">
                <a:solidFill>
                  <a:schemeClr val="bg1"/>
                </a:solidFill>
              </a:rPr>
              <a:t>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E6F533-ADA8-4591-B747-66183BC11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1832" y="1712891"/>
            <a:ext cx="2640168" cy="271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45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6C42-4180-464C-A389-5DEBBE0F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BUNYI HUKUM NEWTON II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42489-72FE-432C-8FA1-39C3824D5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36" y="1596980"/>
            <a:ext cx="9122574" cy="4932609"/>
          </a:xfrm>
        </p:spPr>
        <p:txBody>
          <a:bodyPr>
            <a:normAutofit/>
          </a:bodyPr>
          <a:lstStyle/>
          <a:p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Percepatan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perubahan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dari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kecepatan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)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dari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suatu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benda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akan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sebanding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dengan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resultan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gaya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(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jumlah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gaya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) yang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bekerja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pada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benda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tersebut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dan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berbanding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terbalik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dengan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massa</a:t>
            </a:r>
            <a:r>
              <a:rPr lang="en-ID" b="1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n-ID" b="1" dirty="0" err="1">
                <a:solidFill>
                  <a:schemeClr val="tx2">
                    <a:lumMod val="10000"/>
                  </a:schemeClr>
                </a:solidFill>
              </a:rPr>
              <a:t>benda</a:t>
            </a:r>
            <a:endParaRPr lang="en-ID" b="1" dirty="0">
              <a:solidFill>
                <a:schemeClr val="tx2">
                  <a:lumMod val="10000"/>
                </a:schemeClr>
              </a:solidFill>
            </a:endParaRPr>
          </a:p>
          <a:p>
            <a:pPr marL="0" indent="0">
              <a:buNone/>
            </a:pPr>
            <a:r>
              <a:rPr lang="en-ID" sz="2400" b="1" dirty="0" err="1"/>
              <a:t>Contoh</a:t>
            </a:r>
            <a:r>
              <a:rPr lang="en-ID" sz="2400" b="1" dirty="0"/>
              <a:t> </a:t>
            </a:r>
            <a:r>
              <a:rPr lang="en-ID" sz="2400" b="1" dirty="0" err="1"/>
              <a:t>bunyi</a:t>
            </a:r>
            <a:r>
              <a:rPr lang="en-ID" sz="2400" b="1" dirty="0"/>
              <a:t> </a:t>
            </a:r>
            <a:r>
              <a:rPr lang="en-ID" sz="2400" b="1" dirty="0" err="1"/>
              <a:t>Hukum</a:t>
            </a:r>
            <a:r>
              <a:rPr lang="en-ID" sz="2400" b="1" dirty="0"/>
              <a:t> newton 2 </a:t>
            </a:r>
            <a:r>
              <a:rPr lang="en-ID" sz="2400" b="1" dirty="0" err="1"/>
              <a:t>dalam</a:t>
            </a:r>
            <a:r>
              <a:rPr lang="en-ID" sz="2400" b="1" dirty="0"/>
              <a:t> </a:t>
            </a:r>
            <a:r>
              <a:rPr lang="en-ID" sz="2400" b="1" dirty="0" err="1"/>
              <a:t>kehidupan</a:t>
            </a:r>
            <a:r>
              <a:rPr lang="en-ID" sz="2400" b="1" dirty="0"/>
              <a:t> </a:t>
            </a:r>
            <a:r>
              <a:rPr lang="en-ID" sz="2400" b="1" dirty="0" err="1"/>
              <a:t>sehari</a:t>
            </a:r>
            <a:r>
              <a:rPr lang="en-ID" sz="2400" b="1" dirty="0"/>
              <a:t> </a:t>
            </a:r>
            <a:r>
              <a:rPr lang="en-ID" sz="2400" b="1" dirty="0" err="1"/>
              <a:t>hari</a:t>
            </a:r>
            <a:endParaRPr lang="en-ID" sz="2400" b="1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b="1" dirty="0">
                <a:solidFill>
                  <a:schemeClr val="bg1"/>
                </a:solidFill>
              </a:rPr>
              <a:t>“</a:t>
            </a:r>
            <a:r>
              <a:rPr lang="en-ID" b="1" dirty="0" err="1">
                <a:solidFill>
                  <a:schemeClr val="bg1"/>
                </a:solidFill>
              </a:rPr>
              <a:t>Contoh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Hukum</a:t>
            </a:r>
            <a:r>
              <a:rPr lang="en-ID" b="1" dirty="0">
                <a:solidFill>
                  <a:schemeClr val="bg1"/>
                </a:solidFill>
              </a:rPr>
              <a:t> Newton 2 </a:t>
            </a:r>
            <a:r>
              <a:rPr lang="en-ID" b="1" dirty="0" err="1">
                <a:solidFill>
                  <a:schemeClr val="bg1"/>
                </a:solidFill>
              </a:rPr>
              <a:t>yaitu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terlihat</a:t>
            </a:r>
            <a:r>
              <a:rPr lang="en-ID" b="1" dirty="0">
                <a:solidFill>
                  <a:schemeClr val="bg1"/>
                </a:solidFill>
              </a:rPr>
              <a:t> pada </a:t>
            </a:r>
            <a:r>
              <a:rPr lang="en-ID" b="1" dirty="0" err="1">
                <a:solidFill>
                  <a:schemeClr val="bg1"/>
                </a:solidFill>
              </a:rPr>
              <a:t>waktu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melempar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batu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secara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vertikal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atas</a:t>
            </a:r>
            <a:r>
              <a:rPr lang="en-ID" b="1" dirty="0">
                <a:solidFill>
                  <a:schemeClr val="bg1"/>
                </a:solidFill>
              </a:rPr>
              <a:t>. </a:t>
            </a:r>
            <a:r>
              <a:rPr lang="en-ID" b="1" dirty="0" err="1">
                <a:solidFill>
                  <a:schemeClr val="bg1"/>
                </a:solidFill>
              </a:rPr>
              <a:t>Awalnya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batu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melaju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konstan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atas</a:t>
            </a:r>
            <a:r>
              <a:rPr lang="en-ID" b="1" dirty="0">
                <a:solidFill>
                  <a:schemeClr val="bg1"/>
                </a:solidFill>
              </a:rPr>
              <a:t>, </a:t>
            </a:r>
            <a:r>
              <a:rPr lang="en-ID" b="1" dirty="0" err="1">
                <a:solidFill>
                  <a:schemeClr val="bg1"/>
                </a:solidFill>
              </a:rPr>
              <a:t>lalu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melambat</a:t>
            </a:r>
            <a:r>
              <a:rPr lang="en-ID" b="1" dirty="0">
                <a:solidFill>
                  <a:schemeClr val="bg1"/>
                </a:solidFill>
              </a:rPr>
              <a:t> dan </a:t>
            </a:r>
            <a:r>
              <a:rPr lang="en-ID" b="1" dirty="0" err="1">
                <a:solidFill>
                  <a:schemeClr val="bg1"/>
                </a:solidFill>
              </a:rPr>
              <a:t>berhenti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akibat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adanya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gaya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gravitasi</a:t>
            </a:r>
            <a:r>
              <a:rPr lang="en-ID" b="1" dirty="0">
                <a:solidFill>
                  <a:schemeClr val="bg1"/>
                </a:solidFill>
              </a:rPr>
              <a:t>. </a:t>
            </a:r>
            <a:r>
              <a:rPr lang="en-ID" b="1" dirty="0" err="1">
                <a:solidFill>
                  <a:schemeClr val="bg1"/>
                </a:solidFill>
              </a:rPr>
              <a:t>Batu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tersebut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selanjutnya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turun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Bumi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dengan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kecepatan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dari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massa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batu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ditambah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gaya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gravitasi</a:t>
            </a:r>
            <a:r>
              <a:rPr lang="en-ID" b="1" dirty="0">
                <a:solidFill>
                  <a:schemeClr val="bg1"/>
                </a:solidFill>
              </a:rPr>
              <a:t> yang </a:t>
            </a:r>
            <a:r>
              <a:rPr lang="en-ID" b="1" dirty="0" err="1">
                <a:solidFill>
                  <a:schemeClr val="bg1"/>
                </a:solidFill>
              </a:rPr>
              <a:t>mempercepatnya</a:t>
            </a:r>
            <a:r>
              <a:rPr lang="en-ID" b="1" dirty="0">
                <a:solidFill>
                  <a:schemeClr val="bg1"/>
                </a:solidFill>
              </a:rPr>
              <a:t>”</a:t>
            </a:r>
          </a:p>
          <a:p>
            <a:endParaRPr lang="en-ID" dirty="0">
              <a:solidFill>
                <a:schemeClr val="tx2">
                  <a:lumMod val="10000"/>
                </a:schemeClr>
              </a:solidFill>
            </a:endParaRPr>
          </a:p>
          <a:p>
            <a:endParaRPr lang="en-ID" dirty="0">
              <a:solidFill>
                <a:schemeClr val="tx2">
                  <a:lumMod val="10000"/>
                </a:schemeClr>
              </a:solidFill>
            </a:endParaRPr>
          </a:p>
          <a:p>
            <a:endParaRPr lang="en-ID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B8F2F2-F567-46A9-A926-C28F35BC2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2879" y="1596980"/>
            <a:ext cx="2750790" cy="247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0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550E9-E8B6-48F6-82D6-8EC45C8E6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HUKUM NEWTON III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0FFA6-90B0-4AD3-84F2-1FAF2D996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96980"/>
            <a:ext cx="8946541" cy="4340181"/>
          </a:xfrm>
        </p:spPr>
        <p:txBody>
          <a:bodyPr>
            <a:normAutofit fontScale="77500" lnSpcReduction="20000"/>
          </a:bodyPr>
          <a:lstStyle/>
          <a:p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Setiap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aksi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akan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menimbulkan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reaksi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jika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suatu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benda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memberikan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gaya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pada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benda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yang lain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maka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benda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terkena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gaya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akan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memberikan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gaya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besarnya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sama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dengan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gaya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yang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diterima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dari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benda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pertama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tetapi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arahnya</a:t>
            </a:r>
            <a:r>
              <a:rPr lang="en-ID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ID" sz="2400" b="1" dirty="0" err="1">
                <a:solidFill>
                  <a:schemeClr val="bg2">
                    <a:lumMod val="50000"/>
                  </a:schemeClr>
                </a:solidFill>
              </a:rPr>
              <a:t>berlawanan</a:t>
            </a:r>
            <a:endParaRPr lang="en-ID" sz="24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ID" sz="26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ID" sz="2600" b="1" dirty="0"/>
              <a:t>CONTOH BUNYI HUKUM NEWTON III DALAM KEHIDUPAN SEHARI HARI</a:t>
            </a:r>
          </a:p>
          <a:p>
            <a:endParaRPr lang="en-ID" sz="2400" b="1" dirty="0"/>
          </a:p>
          <a:p>
            <a:r>
              <a:rPr lang="en-ID" b="1" dirty="0">
                <a:solidFill>
                  <a:schemeClr val="bg1"/>
                </a:solidFill>
              </a:rPr>
              <a:t>“</a:t>
            </a:r>
            <a:r>
              <a:rPr lang="en-ID" b="1" dirty="0" err="1">
                <a:solidFill>
                  <a:schemeClr val="bg1"/>
                </a:solidFill>
              </a:rPr>
              <a:t>Senapan</a:t>
            </a:r>
            <a:r>
              <a:rPr lang="en-ID" b="1" dirty="0">
                <a:solidFill>
                  <a:schemeClr val="bg1"/>
                </a:solidFill>
              </a:rPr>
              <a:t> yang </a:t>
            </a:r>
            <a:r>
              <a:rPr lang="en-ID" b="1" dirty="0" err="1">
                <a:solidFill>
                  <a:schemeClr val="bg1"/>
                </a:solidFill>
              </a:rPr>
              <a:t>ditembakkan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mengakibatkan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peluru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terdorong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keluar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dari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senapan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terdorong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ke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belakang</a:t>
            </a:r>
            <a:r>
              <a:rPr lang="en-ID" b="1" dirty="0">
                <a:solidFill>
                  <a:schemeClr val="bg1"/>
                </a:solidFill>
              </a:rPr>
              <a:t>. </a:t>
            </a:r>
            <a:r>
              <a:rPr lang="en-ID" b="1" dirty="0" err="1">
                <a:solidFill>
                  <a:schemeClr val="bg1"/>
                </a:solidFill>
              </a:rPr>
              <a:t>Ketika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kita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mendorong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tembok</a:t>
            </a:r>
            <a:r>
              <a:rPr lang="en-ID" b="1" dirty="0">
                <a:solidFill>
                  <a:schemeClr val="bg1"/>
                </a:solidFill>
              </a:rPr>
              <a:t> (</a:t>
            </a:r>
            <a:r>
              <a:rPr lang="en-ID" b="1" dirty="0" err="1">
                <a:solidFill>
                  <a:schemeClr val="bg1"/>
                </a:solidFill>
              </a:rPr>
              <a:t>aksi</a:t>
            </a:r>
            <a:r>
              <a:rPr lang="en-ID" b="1" dirty="0">
                <a:solidFill>
                  <a:schemeClr val="bg1"/>
                </a:solidFill>
              </a:rPr>
              <a:t>), </a:t>
            </a:r>
            <a:r>
              <a:rPr lang="en-ID" b="1" dirty="0" err="1">
                <a:solidFill>
                  <a:schemeClr val="bg1"/>
                </a:solidFill>
              </a:rPr>
              <a:t>tembok</a:t>
            </a:r>
            <a:r>
              <a:rPr lang="en-ID" b="1" dirty="0">
                <a:solidFill>
                  <a:schemeClr val="bg1"/>
                </a:solidFill>
              </a:rPr>
              <a:t> juga </a:t>
            </a:r>
            <a:r>
              <a:rPr lang="en-ID" b="1" dirty="0" err="1">
                <a:solidFill>
                  <a:schemeClr val="bg1"/>
                </a:solidFill>
              </a:rPr>
              <a:t>mendorong</a:t>
            </a:r>
            <a:r>
              <a:rPr lang="en-ID" b="1" dirty="0">
                <a:solidFill>
                  <a:schemeClr val="bg1"/>
                </a:solidFill>
              </a:rPr>
              <a:t> (</a:t>
            </a:r>
            <a:r>
              <a:rPr lang="en-ID" b="1" dirty="0" err="1">
                <a:solidFill>
                  <a:schemeClr val="bg1"/>
                </a:solidFill>
              </a:rPr>
              <a:t>reaksi</a:t>
            </a:r>
            <a:r>
              <a:rPr lang="en-ID" b="1" dirty="0">
                <a:solidFill>
                  <a:schemeClr val="bg1"/>
                </a:solidFill>
              </a:rPr>
              <a:t>) </a:t>
            </a:r>
            <a:r>
              <a:rPr lang="en-ID" b="1" dirty="0" err="1">
                <a:solidFill>
                  <a:schemeClr val="bg1"/>
                </a:solidFill>
              </a:rPr>
              <a:t>tubuh</a:t>
            </a:r>
            <a:r>
              <a:rPr lang="en-ID" b="1" dirty="0">
                <a:solidFill>
                  <a:schemeClr val="bg1"/>
                </a:solidFill>
              </a:rPr>
              <a:t> </a:t>
            </a:r>
            <a:r>
              <a:rPr lang="en-ID" b="1" dirty="0" err="1">
                <a:solidFill>
                  <a:schemeClr val="bg1"/>
                </a:solidFill>
              </a:rPr>
              <a:t>kita</a:t>
            </a:r>
            <a:r>
              <a:rPr lang="en-ID" b="1" dirty="0">
                <a:solidFill>
                  <a:schemeClr val="bg1"/>
                </a:solidFill>
              </a:rPr>
              <a:t>”</a:t>
            </a:r>
            <a:endParaRPr lang="en-ID" b="1" dirty="0"/>
          </a:p>
          <a:p>
            <a:endParaRPr lang="en-ID" b="1" dirty="0"/>
          </a:p>
          <a:p>
            <a:endParaRPr lang="en-ID" b="1" dirty="0"/>
          </a:p>
          <a:p>
            <a:br>
              <a:rPr lang="en-ID" b="1" dirty="0"/>
            </a:br>
            <a:endParaRPr lang="en-ID" b="1" dirty="0"/>
          </a:p>
          <a:p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BC5418-A10B-4AFF-95EF-DDA037F00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8356" y="4818088"/>
            <a:ext cx="3167131" cy="141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282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88A8C-1B9B-49EA-AE79-73CC35A4A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NAMA KELOMPOK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30741-B85F-4E85-A197-96E593C0C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1.BRILLYANUS B PIGAI				: (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Ketua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Kelompok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2. Davidson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Kogoya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: (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Anggota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Kelompok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3. Rafael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Sokoy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			: (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Anggota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Kelompok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4.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Isak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Urus							: (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Anggota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Kelompok</a:t>
            </a:r>
            <a:r>
              <a:rPr lang="en-US">
                <a:solidFill>
                  <a:schemeClr val="accent3">
                    <a:lumMod val="60000"/>
                    <a:lumOff val="40000"/>
                  </a:schemeClr>
                </a:solidFill>
              </a:rPr>
              <a:t> )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566894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107</TotalTime>
  <Words>350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BUNYI HUKUM NEWTON I,II, DAN III</vt:lpstr>
      <vt:lpstr>BUNYI HUKUM NEWTON I</vt:lpstr>
      <vt:lpstr>BUNYI HUKUM NEWTON II</vt:lpstr>
      <vt:lpstr>HUKUM NEWTON III</vt:lpstr>
      <vt:lpstr>NAMA KELOMPOK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BUNYI HUKUM NEWTON I,II, DAN III</dc:title>
  <dc:creator>BRILLI</dc:creator>
  <cp:lastModifiedBy>BRILLI</cp:lastModifiedBy>
  <cp:revision>7</cp:revision>
  <dcterms:created xsi:type="dcterms:W3CDTF">2022-01-19T01:05:06Z</dcterms:created>
  <dcterms:modified xsi:type="dcterms:W3CDTF">2022-02-03T13:09:54Z</dcterms:modified>
</cp:coreProperties>
</file>